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/>
    <p:restoredTop sz="94751"/>
  </p:normalViewPr>
  <p:slideViewPr>
    <p:cSldViewPr snapToGrid="0">
      <p:cViewPr varScale="1">
        <p:scale>
          <a:sx n="40" d="100"/>
          <a:sy n="40" d="100"/>
        </p:scale>
        <p:origin x="22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hitney Hoose" userId="1c610b41-78a0-414c-99ca-0f55ea029bcf" providerId="ADAL" clId="{76CEFE1E-CF5C-42CE-A166-31217344274A}"/>
    <pc:docChg chg="modSld">
      <pc:chgData name="Whitney Hoose" userId="1c610b41-78a0-414c-99ca-0f55ea029bcf" providerId="ADAL" clId="{76CEFE1E-CF5C-42CE-A166-31217344274A}" dt="2024-04-09T19:11:34.407" v="12" actId="20577"/>
      <pc:docMkLst>
        <pc:docMk/>
      </pc:docMkLst>
      <pc:sldChg chg="modSp mod">
        <pc:chgData name="Whitney Hoose" userId="1c610b41-78a0-414c-99ca-0f55ea029bcf" providerId="ADAL" clId="{76CEFE1E-CF5C-42CE-A166-31217344274A}" dt="2024-04-09T19:11:34.407" v="12" actId="20577"/>
        <pc:sldMkLst>
          <pc:docMk/>
          <pc:sldMk cId="125591410" sldId="256"/>
        </pc:sldMkLst>
        <pc:spChg chg="mod">
          <ac:chgData name="Whitney Hoose" userId="1c610b41-78a0-414c-99ca-0f55ea029bcf" providerId="ADAL" clId="{76CEFE1E-CF5C-42CE-A166-31217344274A}" dt="2024-04-09T19:11:34.407" v="12" actId="20577"/>
          <ac:spMkLst>
            <pc:docMk/>
            <pc:sldMk cId="125591410" sldId="256"/>
            <ac:spMk id="15" creationId="{829E1253-6BBB-B10D-00AA-88F713A94425}"/>
          </ac:spMkLst>
        </pc:spChg>
      </pc:sldChg>
    </pc:docChg>
  </pc:docChgLst>
  <pc:docChgLst>
    <pc:chgData name="Whitney Hoose" userId="1c610b41-78a0-414c-99ca-0f55ea029bcf" providerId="ADAL" clId="{F15FF7CB-4F3D-431F-8E96-DCDD0CE8DB12}"/>
    <pc:docChg chg="custSel modSld">
      <pc:chgData name="Whitney Hoose" userId="1c610b41-78a0-414c-99ca-0f55ea029bcf" providerId="ADAL" clId="{F15FF7CB-4F3D-431F-8E96-DCDD0CE8DB12}" dt="2024-01-16T16:51:21.197" v="235" actId="1076"/>
      <pc:docMkLst>
        <pc:docMk/>
      </pc:docMkLst>
      <pc:sldChg chg="delSp modSp mod">
        <pc:chgData name="Whitney Hoose" userId="1c610b41-78a0-414c-99ca-0f55ea029bcf" providerId="ADAL" clId="{F15FF7CB-4F3D-431F-8E96-DCDD0CE8DB12}" dt="2024-01-16T16:51:21.197" v="235" actId="1076"/>
        <pc:sldMkLst>
          <pc:docMk/>
          <pc:sldMk cId="125591410" sldId="256"/>
        </pc:sldMkLst>
        <pc:spChg chg="mod">
          <ac:chgData name="Whitney Hoose" userId="1c610b41-78a0-414c-99ca-0f55ea029bcf" providerId="ADAL" clId="{F15FF7CB-4F3D-431F-8E96-DCDD0CE8DB12}" dt="2024-01-16T16:51:09.164" v="233" actId="1076"/>
          <ac:spMkLst>
            <pc:docMk/>
            <pc:sldMk cId="125591410" sldId="256"/>
            <ac:spMk id="2" creationId="{3EDA57BE-12D4-BA5C-30DA-539AECFBFA49}"/>
          </ac:spMkLst>
        </pc:spChg>
        <pc:spChg chg="mod">
          <ac:chgData name="Whitney Hoose" userId="1c610b41-78a0-414c-99ca-0f55ea029bcf" providerId="ADAL" clId="{F15FF7CB-4F3D-431F-8E96-DCDD0CE8DB12}" dt="2024-01-16T16:51:21.197" v="235" actId="1076"/>
          <ac:spMkLst>
            <pc:docMk/>
            <pc:sldMk cId="125591410" sldId="256"/>
            <ac:spMk id="15" creationId="{829E1253-6BBB-B10D-00AA-88F713A94425}"/>
          </ac:spMkLst>
        </pc:spChg>
        <pc:spChg chg="del mod">
          <ac:chgData name="Whitney Hoose" userId="1c610b41-78a0-414c-99ca-0f55ea029bcf" providerId="ADAL" clId="{F15FF7CB-4F3D-431F-8E96-DCDD0CE8DB12}" dt="2024-01-16T16:48:40.901" v="139" actId="478"/>
          <ac:spMkLst>
            <pc:docMk/>
            <pc:sldMk cId="125591410" sldId="256"/>
            <ac:spMk id="17" creationId="{34C8E916-0500-EEC2-519E-138BBD4CC6F9}"/>
          </ac:spMkLst>
        </pc:spChg>
        <pc:spChg chg="mod">
          <ac:chgData name="Whitney Hoose" userId="1c610b41-78a0-414c-99ca-0f55ea029bcf" providerId="ADAL" clId="{F15FF7CB-4F3D-431F-8E96-DCDD0CE8DB12}" dt="2024-01-16T16:48:46.848" v="140" actId="1076"/>
          <ac:spMkLst>
            <pc:docMk/>
            <pc:sldMk cId="125591410" sldId="256"/>
            <ac:spMk id="20" creationId="{B7C6DF12-234C-D8B5-A421-7DA998509A15}"/>
          </ac:spMkLst>
        </pc:spChg>
        <pc:spChg chg="del mod">
          <ac:chgData name="Whitney Hoose" userId="1c610b41-78a0-414c-99ca-0f55ea029bcf" providerId="ADAL" clId="{F15FF7CB-4F3D-431F-8E96-DCDD0CE8DB12}" dt="2024-01-16T16:47:34.224" v="78" actId="478"/>
          <ac:spMkLst>
            <pc:docMk/>
            <pc:sldMk cId="125591410" sldId="256"/>
            <ac:spMk id="22" creationId="{AA423E0A-DCFC-D553-2790-2EE8AEFA424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74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2E1F-E6FB-DD40-96F4-D26AEDF75E8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5CAF-51B3-EA4F-A590-ADFE7AB51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0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2E1F-E6FB-DD40-96F4-D26AEDF75E8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5CAF-51B3-EA4F-A590-ADFE7AB51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5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2E1F-E6FB-DD40-96F4-D26AEDF75E8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5CAF-51B3-EA4F-A590-ADFE7AB51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1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2E1F-E6FB-DD40-96F4-D26AEDF75E8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5CAF-51B3-EA4F-A590-ADFE7AB51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6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2E1F-E6FB-DD40-96F4-D26AEDF75E8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5CAF-51B3-EA4F-A590-ADFE7AB51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9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2E1F-E6FB-DD40-96F4-D26AEDF75E8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5CAF-51B3-EA4F-A590-ADFE7AB51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6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2E1F-E6FB-DD40-96F4-D26AEDF75E8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5CAF-51B3-EA4F-A590-ADFE7AB51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7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2E1F-E6FB-DD40-96F4-D26AEDF75E8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5CAF-51B3-EA4F-A590-ADFE7AB51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0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2E1F-E6FB-DD40-96F4-D26AEDF75E8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5CAF-51B3-EA4F-A590-ADFE7AB51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0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2E1F-E6FB-DD40-96F4-D26AEDF75E8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5CAF-51B3-EA4F-A590-ADFE7AB51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5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2E1F-E6FB-DD40-96F4-D26AEDF75E8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55CAF-51B3-EA4F-A590-ADFE7AB51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9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several images&#10;&#10;Description automatically generated">
            <a:extLst>
              <a:ext uri="{FF2B5EF4-FFF2-40B4-BE49-F238E27FC236}">
                <a16:creationId xmlns:a16="http://schemas.microsoft.com/office/drawing/2014/main" id="{79202A0A-A0F3-72EF-DAAA-EC948D8711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182" b="35273"/>
          <a:stretch/>
        </p:blipFill>
        <p:spPr>
          <a:xfrm>
            <a:off x="0" y="4242816"/>
            <a:ext cx="7772400" cy="226771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127C4FF-A63E-F865-9D12-D7F28EB6AC3D}"/>
              </a:ext>
            </a:extLst>
          </p:cNvPr>
          <p:cNvGrpSpPr/>
          <p:nvPr/>
        </p:nvGrpSpPr>
        <p:grpSpPr>
          <a:xfrm>
            <a:off x="2145532" y="718122"/>
            <a:ext cx="1629519" cy="618904"/>
            <a:chOff x="2104079" y="718122"/>
            <a:chExt cx="1629519" cy="618904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B660790A-3FB7-8038-451D-7622AE213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04079" y="718122"/>
              <a:ext cx="1392532" cy="618904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EE21CA9-1C98-944D-01C9-EAE679AAEAA4}"/>
                </a:ext>
              </a:extLst>
            </p:cNvPr>
            <p:cNvCxnSpPr>
              <a:cxnSpLocks/>
            </p:cNvCxnSpPr>
            <p:nvPr/>
          </p:nvCxnSpPr>
          <p:spPr>
            <a:xfrm>
              <a:off x="3733598" y="718122"/>
              <a:ext cx="0" cy="6189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29E1253-6BBB-B10D-00AA-88F713A94425}"/>
              </a:ext>
            </a:extLst>
          </p:cNvPr>
          <p:cNvSpPr txBox="1"/>
          <p:nvPr/>
        </p:nvSpPr>
        <p:spPr>
          <a:xfrm>
            <a:off x="5" y="1557977"/>
            <a:ext cx="777239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Crimson Text" panose="02000503000000000000" pitchFamily="2" charset="77"/>
              </a:rPr>
              <a:t>SUSTAINABLE BUSINESS DAY</a:t>
            </a:r>
            <a:br>
              <a:rPr lang="en-US" sz="3200" b="1" i="1">
                <a:latin typeface="Crimson Text" panose="02000503000000000000" pitchFamily="2" charset="77"/>
              </a:rPr>
            </a:br>
            <a:r>
              <a:rPr lang="en-US" sz="3200" b="1" i="1">
                <a:latin typeface="Crimson Text" panose="02000503000000000000" pitchFamily="2" charset="77"/>
              </a:rPr>
              <a:t>JULY 15</a:t>
            </a:r>
            <a:r>
              <a:rPr lang="en-US" sz="3200" b="1" i="1" dirty="0">
                <a:latin typeface="Crimson Text" panose="02000503000000000000" pitchFamily="2" charset="77"/>
              </a:rPr>
              <a:t>, 2024</a:t>
            </a:r>
          </a:p>
          <a:p>
            <a:pPr algn="ctr"/>
            <a:r>
              <a:rPr lang="en-US" sz="2000" dirty="0">
                <a:latin typeface="Crimson Text" panose="02000503000000000000" pitchFamily="2" charset="77"/>
              </a:rPr>
              <a:t>Location: Mountain Star Salon Services</a:t>
            </a:r>
          </a:p>
          <a:p>
            <a:pPr algn="ctr"/>
            <a:r>
              <a:rPr lang="en-US" sz="2000" dirty="0">
                <a:latin typeface="Crimson Text" panose="02000503000000000000" pitchFamily="2" charset="77"/>
              </a:rPr>
              <a:t>1301 S Jason Street, Unit D</a:t>
            </a:r>
          </a:p>
          <a:p>
            <a:pPr algn="ctr"/>
            <a:r>
              <a:rPr lang="en-US" sz="2000" dirty="0">
                <a:latin typeface="Crimson Text" panose="02000503000000000000" pitchFamily="2" charset="77"/>
              </a:rPr>
              <a:t>Denver, CO 80223 </a:t>
            </a:r>
          </a:p>
          <a:p>
            <a:pPr algn="ctr"/>
            <a:endParaRPr lang="en-US" sz="2000" dirty="0">
              <a:latin typeface="Crimson Text" panose="02000503000000000000" pitchFamily="2" charset="77"/>
            </a:endParaRPr>
          </a:p>
          <a:p>
            <a:pPr algn="ctr"/>
            <a:r>
              <a:rPr lang="en-US" sz="2000" dirty="0">
                <a:latin typeface="Crimson Text" panose="02000503000000000000" pitchFamily="2" charset="77"/>
              </a:rPr>
              <a:t>Educator: Whitney Hoose – Davines Territory Manager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B37AA9-C073-2435-0A43-7B70CF290B1A}"/>
              </a:ext>
            </a:extLst>
          </p:cNvPr>
          <p:cNvCxnSpPr>
            <a:cxnSpLocks/>
          </p:cNvCxnSpPr>
          <p:nvPr/>
        </p:nvCxnSpPr>
        <p:spPr>
          <a:xfrm>
            <a:off x="1129748" y="8044070"/>
            <a:ext cx="5512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7C6DF12-234C-D8B5-A421-7DA998509A15}"/>
              </a:ext>
            </a:extLst>
          </p:cNvPr>
          <p:cNvSpPr txBox="1"/>
          <p:nvPr/>
        </p:nvSpPr>
        <p:spPr>
          <a:xfrm>
            <a:off x="5" y="7155064"/>
            <a:ext cx="777239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rimson Text" panose="02000503000000000000" pitchFamily="2" charset="77"/>
              </a:rPr>
              <a:t>Retail Science Lab  - 10:00 – 12:30pm</a:t>
            </a:r>
          </a:p>
          <a:p>
            <a:pPr algn="ctr"/>
            <a:r>
              <a:rPr lang="en-US" sz="1600" i="1" dirty="0">
                <a:solidFill>
                  <a:srgbClr val="4E4B4A"/>
                </a:solidFill>
                <a:effectLst/>
                <a:latin typeface="HK-Grotesk"/>
                <a:ea typeface="Calibri" panose="020F0502020204030204" pitchFamily="34" charset="0"/>
                <a:cs typeface="Calibri" panose="020F0502020204030204" pitchFamily="34" charset="0"/>
              </a:rPr>
              <a:t>Boost retail sales!  Covering how the industry leading salons plan and strategize their retail performance. An in-depth look at your areas of opportunity.</a:t>
            </a:r>
            <a:endParaRPr lang="en-US" sz="16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rimson Text" panose="02000503000000000000" pitchFamily="2" charset="77"/>
            </a:endParaRPr>
          </a:p>
          <a:p>
            <a:pPr algn="ctr"/>
            <a:r>
              <a:rPr lang="en-US" dirty="0">
                <a:latin typeface="Crimson Text" panose="02000503000000000000" pitchFamily="2" charset="77"/>
              </a:rPr>
              <a:t>Benchmark, Measure &amp; Grow – 1:00 – 3:00pm  </a:t>
            </a:r>
          </a:p>
          <a:p>
            <a:pPr algn="ctr"/>
            <a:r>
              <a:rPr lang="en-US" sz="1600" i="1" dirty="0">
                <a:solidFill>
                  <a:srgbClr val="4E4B4A"/>
                </a:solidFill>
                <a:effectLst/>
                <a:latin typeface="inherit"/>
                <a:ea typeface="Calibri" panose="020F0502020204030204" pitchFamily="34" charset="0"/>
                <a:cs typeface="Calibri" panose="020F0502020204030204" pitchFamily="34" charset="0"/>
              </a:rPr>
              <a:t>Consistently measure and grow your business to stay healthy. New clients, referrals, prebooking, retail sales, treatments. Guide your team to financial sustainability.</a:t>
            </a:r>
            <a:endParaRPr lang="en-US" sz="16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rimson Text" panose="02000503000000000000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DA57BE-12D4-BA5C-30DA-539AECFBFA49}"/>
              </a:ext>
            </a:extLst>
          </p:cNvPr>
          <p:cNvSpPr txBox="1"/>
          <p:nvPr/>
        </p:nvSpPr>
        <p:spPr>
          <a:xfrm>
            <a:off x="3997350" y="565909"/>
            <a:ext cx="2277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rimson Text" panose="02000503000000000000" pitchFamily="2" charset="0"/>
              </a:rPr>
              <a:t>Complimentary to our Davines SBP Partner Salons!</a:t>
            </a:r>
          </a:p>
        </p:txBody>
      </p:sp>
    </p:spTree>
    <p:extLst>
      <p:ext uri="{BB962C8B-B14F-4D97-AF65-F5344CB8AC3E}">
        <p14:creationId xmlns:p14="http://schemas.microsoft.com/office/powerpoint/2010/main" val="125591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7016</TotalTime>
  <Words>112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Crimson Text</vt:lpstr>
      <vt:lpstr>HK-Grotesk</vt:lpstr>
      <vt:lpstr>inherit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Smorra</dc:creator>
  <cp:lastModifiedBy>Whitney Hoose</cp:lastModifiedBy>
  <cp:revision>3</cp:revision>
  <dcterms:created xsi:type="dcterms:W3CDTF">2023-08-24T04:51:43Z</dcterms:created>
  <dcterms:modified xsi:type="dcterms:W3CDTF">2024-04-09T19:11:38Z</dcterms:modified>
</cp:coreProperties>
</file>